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00D5E-00C0-44C9-9C7D-977180E0BCED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89996-8D29-4720-AEE7-B07F4F39DD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205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D261D6-CDF4-1C48-9D3D-19C490F4E3C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82123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1436" y="369910"/>
            <a:ext cx="3104478" cy="551883"/>
            <a:chOff x="-861436" y="369910"/>
            <a:chExt cx="3104478" cy="551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61436" y="369910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8005" y="693865"/>
            <a:ext cx="2200086" cy="616024"/>
            <a:chOff x="2508005" y="693865"/>
            <a:chExt cx="2200086" cy="616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08005" y="693865"/>
              <a:ext cx="2200086" cy="616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0397" y="386006"/>
            <a:ext cx="3104478" cy="551883"/>
            <a:chOff x="12860397" y="386006"/>
            <a:chExt cx="3104478" cy="551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60397" y="386006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5062" y="838902"/>
            <a:ext cx="2200086" cy="616024"/>
            <a:chOff x="15615062" y="838902"/>
            <a:chExt cx="2200086" cy="616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15062" y="838902"/>
              <a:ext cx="2200086" cy="6160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8091" y="1067173"/>
            <a:ext cx="11487802" cy="291542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30150" y="4452374"/>
            <a:ext cx="6512092" cy="14417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9526" y="8581932"/>
            <a:ext cx="1546662" cy="850664"/>
            <a:chOff x="8369526" y="8581932"/>
            <a:chExt cx="1546662" cy="8506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9526" y="8581932"/>
              <a:ext cx="1546662" cy="850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7875" y="2979769"/>
            <a:ext cx="1142857" cy="1142857"/>
            <a:chOff x="10907875" y="2979769"/>
            <a:chExt cx="1142857" cy="11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07875" y="297976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28571" y="5001716"/>
            <a:ext cx="2269813" cy="1402486"/>
            <a:chOff x="14628571" y="5001716"/>
            <a:chExt cx="2269813" cy="14024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91159" y="5296976"/>
              <a:ext cx="1107226" cy="1107226"/>
              <a:chOff x="15791159" y="5296976"/>
              <a:chExt cx="1107226" cy="11072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791159" y="5296976"/>
                <a:ext cx="1107226" cy="11072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92954" y="5653573"/>
            <a:ext cx="6647090" cy="6956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6873" y="590476"/>
            <a:ext cx="17117889" cy="10204891"/>
            <a:chOff x="586873" y="590476"/>
            <a:chExt cx="17117889" cy="1020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6873" y="590476"/>
              <a:ext cx="17117889" cy="10204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20211" y="1118578"/>
            <a:ext cx="3861127" cy="6038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61884" y="1860635"/>
            <a:ext cx="8715123" cy="8463175"/>
            <a:chOff x="8361884" y="1860635"/>
            <a:chExt cx="8715123" cy="846317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884" y="1860635"/>
              <a:ext cx="8715123" cy="846317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51845" y="2165640"/>
            <a:ext cx="7979918" cy="18838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2129" y="5393472"/>
            <a:ext cx="4300226" cy="5643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906" y="747032"/>
            <a:ext cx="17117889" cy="10204891"/>
            <a:chOff x="539906" y="747032"/>
            <a:chExt cx="17117889" cy="1020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906" y="747032"/>
              <a:ext cx="17117889" cy="10204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3069" y="1251911"/>
            <a:ext cx="3861127" cy="6038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14182" y="1986954"/>
            <a:ext cx="11018717" cy="8298761"/>
            <a:chOff x="6114182" y="1986954"/>
            <a:chExt cx="11018717" cy="82987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14182" y="1986954"/>
              <a:ext cx="11018717" cy="829876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1254" y="5567613"/>
            <a:ext cx="4482712" cy="59241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906" y="747032"/>
            <a:ext cx="17117889" cy="10204891"/>
            <a:chOff x="539906" y="747032"/>
            <a:chExt cx="17117889" cy="1020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906" y="747032"/>
              <a:ext cx="17117889" cy="10204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8544" y="1286113"/>
            <a:ext cx="3861127" cy="603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39595" y="1950900"/>
            <a:ext cx="4218189" cy="5638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8449" y="2465509"/>
            <a:ext cx="7798781" cy="4460630"/>
            <a:chOff x="768449" y="2465509"/>
            <a:chExt cx="7798781" cy="44606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449" y="2465509"/>
              <a:ext cx="7798781" cy="44606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5041" y="2465509"/>
            <a:ext cx="6860732" cy="4441582"/>
            <a:chOff x="8775041" y="2465509"/>
            <a:chExt cx="6860732" cy="44415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5041" y="2465509"/>
              <a:ext cx="6860732" cy="444158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39595" y="6877024"/>
            <a:ext cx="4381760" cy="5638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667840" y="7391634"/>
            <a:ext cx="10949600" cy="2665509"/>
            <a:chOff x="4667840" y="7391634"/>
            <a:chExt cx="10949600" cy="266550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7840" y="7391634"/>
              <a:ext cx="10949600" cy="266550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906" y="747032"/>
            <a:ext cx="17117889" cy="10204891"/>
            <a:chOff x="539906" y="747032"/>
            <a:chExt cx="17117889" cy="102048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906" y="747032"/>
              <a:ext cx="17117889" cy="102048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38544" y="1286113"/>
            <a:ext cx="3861127" cy="603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6762" y="2255662"/>
            <a:ext cx="6714808" cy="5924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5880" y="2969430"/>
            <a:ext cx="7379555" cy="4703089"/>
            <a:chOff x="1085880" y="2969430"/>
            <a:chExt cx="7379555" cy="47030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5880" y="2969430"/>
              <a:ext cx="7379555" cy="47030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098851" y="2969430"/>
            <a:ext cx="6839735" cy="7019432"/>
            <a:chOff x="9098851" y="2969430"/>
            <a:chExt cx="6839735" cy="70194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8851" y="2969430"/>
              <a:ext cx="6839735" cy="70194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02031" y="2255662"/>
            <a:ext cx="8183522" cy="59242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5639" y="1795088"/>
            <a:ext cx="9512135" cy="44300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4681" y="5932425"/>
            <a:ext cx="5336629" cy="10600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6268" y="6206004"/>
            <a:ext cx="1076441" cy="751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04975" y="1121817"/>
            <a:ext cx="17594685" cy="8940300"/>
            <a:chOff x="204975" y="1121817"/>
            <a:chExt cx="17594685" cy="894030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975" y="1121817"/>
              <a:ext cx="17594685" cy="894030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06324" y="431314"/>
            <a:ext cx="3570809" cy="5911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6268" y="6206004"/>
            <a:ext cx="1076441" cy="75175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5824" y="1118993"/>
            <a:ext cx="17632342" cy="8926373"/>
            <a:chOff x="175824" y="1118993"/>
            <a:chExt cx="17632342" cy="89263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24" y="1118993"/>
              <a:ext cx="17632342" cy="892637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1825" y="485633"/>
            <a:ext cx="3587079" cy="603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66268" y="6206004"/>
            <a:ext cx="1076565" cy="7654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9780" y="1125934"/>
            <a:ext cx="17545270" cy="8937122"/>
            <a:chOff x="219780" y="1125934"/>
            <a:chExt cx="17545270" cy="89371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780" y="1125934"/>
              <a:ext cx="17545270" cy="893712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1740" y="473526"/>
            <a:ext cx="3587079" cy="6038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866268" y="6206004"/>
            <a:ext cx="1076565" cy="752546"/>
          </a:xfrm>
          <a:prstGeom prst="rect">
            <a:avLst/>
          </a:prstGeom>
        </p:spPr>
      </p:pic>
      <p:pic>
        <p:nvPicPr>
          <p:cNvPr id="2" name="시연">
            <a:hlinkClick r:id="" action="ppaction://media"/>
            <a:extLst>
              <a:ext uri="{FF2B5EF4-FFF2-40B4-BE49-F238E27FC236}">
                <a16:creationId xmlns:a16="http://schemas.microsoft.com/office/drawing/2014/main" id="{A20AA3BC-B68D-0590-C1FF-237EFADB09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165285"/>
            <a:ext cx="18135600" cy="90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35524" y="-3537624"/>
            <a:ext cx="18265478" cy="10388491"/>
            <a:chOff x="-4735524" y="-3537624"/>
            <a:chExt cx="18265478" cy="103884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35524" y="-3537624"/>
              <a:ext cx="18265478" cy="10388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6712" y="3206786"/>
            <a:ext cx="7062739" cy="3601997"/>
            <a:chOff x="6426712" y="3206786"/>
            <a:chExt cx="7062739" cy="3601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6712" y="3206786"/>
              <a:ext cx="7062739" cy="36019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24646" y="4265833"/>
            <a:ext cx="7086861" cy="16856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8527068" y="5344853"/>
            <a:ext cx="18265478" cy="10388491"/>
            <a:chOff x="-8527068" y="5344853"/>
            <a:chExt cx="18265478" cy="10388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527068" y="5344853"/>
              <a:ext cx="18265478" cy="10388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4517" y="590476"/>
            <a:ext cx="12355212" cy="9092921"/>
            <a:chOff x="5374517" y="590476"/>
            <a:chExt cx="12355212" cy="9092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4517" y="590476"/>
              <a:ext cx="12355212" cy="9092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488" y="590476"/>
            <a:ext cx="4307685" cy="4452456"/>
            <a:chOff x="527488" y="590476"/>
            <a:chExt cx="4307685" cy="4452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488" y="590476"/>
              <a:ext cx="4307685" cy="44524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5408" y="1334808"/>
            <a:ext cx="4245701" cy="253566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70443" y="1704477"/>
            <a:ext cx="1008876" cy="803958"/>
            <a:chOff x="6170443" y="1704477"/>
            <a:chExt cx="1008876" cy="8039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6170443" y="1736957"/>
              <a:ext cx="1008876" cy="771477"/>
              <a:chOff x="6170443" y="1736957"/>
              <a:chExt cx="1008876" cy="7714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70443" y="1736957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3574" y="1619210"/>
              <a:ext cx="1090323" cy="102290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11330" y="4338899"/>
            <a:ext cx="1008876" cy="803958"/>
            <a:chOff x="6111330" y="4338899"/>
            <a:chExt cx="1008876" cy="80395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111330" y="4371380"/>
              <a:ext cx="1008876" cy="771477"/>
              <a:chOff x="6111330" y="4371380"/>
              <a:chExt cx="1008876" cy="7714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11330" y="4371380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4461" y="4253633"/>
              <a:ext cx="1090323" cy="102290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111330" y="6942198"/>
            <a:ext cx="1008876" cy="803958"/>
            <a:chOff x="6111330" y="6942198"/>
            <a:chExt cx="1008876" cy="80395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11330" y="6974679"/>
              <a:ext cx="1008876" cy="771477"/>
              <a:chOff x="6111330" y="6974679"/>
              <a:chExt cx="1008876" cy="77147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111330" y="6974679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4461" y="6856932"/>
              <a:ext cx="1090323" cy="102290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44990" y="1637399"/>
            <a:ext cx="4525375" cy="61774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5635" y="1795093"/>
            <a:ext cx="9512135" cy="44300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32706" y="6357908"/>
            <a:ext cx="6524201" cy="1093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0302" y="118859"/>
            <a:ext cx="9373159" cy="8579958"/>
            <a:chOff x="-230302" y="118859"/>
            <a:chExt cx="9373159" cy="8579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0302" y="118859"/>
              <a:ext cx="9373159" cy="8579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8744" y="118859"/>
            <a:ext cx="9166970" cy="8579958"/>
            <a:chOff x="9118744" y="118859"/>
            <a:chExt cx="9166970" cy="85799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8744" y="118859"/>
              <a:ext cx="9166970" cy="85799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767" y="9254690"/>
            <a:ext cx="4831058" cy="7749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45785" y="9254690"/>
            <a:ext cx="4722096" cy="7749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2217762"/>
            <a:ext cx="8611232" cy="5327447"/>
            <a:chOff x="0" y="2217762"/>
            <a:chExt cx="8611232" cy="53274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2217762"/>
              <a:ext cx="8611232" cy="53274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71263" y="2217762"/>
            <a:ext cx="8370090" cy="5327447"/>
            <a:chOff x="9271263" y="2217762"/>
            <a:chExt cx="8370090" cy="53274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1263" y="2217762"/>
              <a:ext cx="8370090" cy="53274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0188" y="661435"/>
            <a:ext cx="3076698" cy="5831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74492" y="661435"/>
            <a:ext cx="3076698" cy="5831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0302" y="118859"/>
            <a:ext cx="9373159" cy="8579958"/>
            <a:chOff x="-230302" y="118859"/>
            <a:chExt cx="9373159" cy="8579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0302" y="118859"/>
              <a:ext cx="9373159" cy="8579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118859"/>
            <a:ext cx="9166970" cy="8579958"/>
            <a:chOff x="9142857" y="118859"/>
            <a:chExt cx="9166970" cy="85799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118859"/>
              <a:ext cx="9166970" cy="85799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767" y="9254690"/>
            <a:ext cx="4831058" cy="7749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45785" y="9254690"/>
            <a:ext cx="4722096" cy="7749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3195" y="1582110"/>
            <a:ext cx="8168140" cy="6209023"/>
            <a:chOff x="203195" y="1582110"/>
            <a:chExt cx="8168140" cy="62090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195" y="1582110"/>
              <a:ext cx="8168140" cy="6209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59606" y="1381970"/>
            <a:ext cx="6738744" cy="3603252"/>
            <a:chOff x="9359606" y="1381970"/>
            <a:chExt cx="6738744" cy="36032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9606" y="1381970"/>
              <a:ext cx="6738744" cy="36032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59606" y="4686621"/>
            <a:ext cx="6738744" cy="3707133"/>
            <a:chOff x="9359606" y="4686621"/>
            <a:chExt cx="6738744" cy="370713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59606" y="4686621"/>
              <a:ext cx="6738744" cy="370713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0188" y="661435"/>
            <a:ext cx="3076698" cy="58314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12587" y="661435"/>
            <a:ext cx="3076698" cy="5831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30125" y="118859"/>
            <a:ext cx="9531602" cy="8579958"/>
            <a:chOff x="-430125" y="118859"/>
            <a:chExt cx="9531602" cy="85799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30125" y="118859"/>
              <a:ext cx="9531602" cy="85799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18744" y="118859"/>
            <a:ext cx="9166970" cy="8579958"/>
            <a:chOff x="9118744" y="118859"/>
            <a:chExt cx="9166970" cy="85799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18744" y="118859"/>
              <a:ext cx="9166970" cy="857995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5767" y="9254690"/>
            <a:ext cx="4831058" cy="7749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45785" y="9254690"/>
            <a:ext cx="4722096" cy="7749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4216" y="2259331"/>
            <a:ext cx="8660159" cy="487134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00493" y="2219922"/>
            <a:ext cx="8730219" cy="49107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1617" y="661435"/>
            <a:ext cx="3076698" cy="58314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98652" y="661435"/>
            <a:ext cx="3076698" cy="5831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5635" y="1795093"/>
            <a:ext cx="9512135" cy="44300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34678" y="5932421"/>
            <a:ext cx="4955925" cy="10600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333"/>
            <a:ext cx="18226455" cy="10252381"/>
            <a:chOff x="0" y="33333"/>
            <a:chExt cx="18226455" cy="102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333"/>
              <a:ext cx="18226455" cy="1025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4978" y="528102"/>
            <a:ext cx="2584317" cy="6117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6883" y="451911"/>
            <a:ext cx="3264841" cy="6574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사용자 지정</PresentationFormat>
  <Paragraphs>1</Paragraphs>
  <Slides>19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태환</cp:lastModifiedBy>
  <cp:revision>2</cp:revision>
  <dcterms:created xsi:type="dcterms:W3CDTF">2022-11-04T14:45:34Z</dcterms:created>
  <dcterms:modified xsi:type="dcterms:W3CDTF">2022-11-04T06:05:49Z</dcterms:modified>
</cp:coreProperties>
</file>